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125AE-B2B1-4E5E-9E78-39EFD4C29525}" type="datetimeFigureOut">
              <a:rPr lang="en-US" smtClean="0"/>
              <a:t>6/10/2011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69DC6-8D0B-4987-8011-C017F5B367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73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806E-5EC2-476A-BBF9-843A167C1BDA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994E-7A28-446E-8729-E46DAF875DA8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9D0B3-22A6-4400-B421-D3314B01A683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F78AA-A2DB-4F6A-9CC5-E14F0FD310AA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20D-9E7B-48FB-A8CD-C2A44CAFE960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49C9-82C8-45DB-B6EB-CCDA99BB3FB7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9744-CEC2-4B97-8094-934FBDEC3009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15D14-7CB2-498C-89DF-FF1F9A4B97B0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64D6-7E68-4BF4-B2AA-E73313D88097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F251-7503-4E07-A2F0-7EE979475DD6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9DE2-DA3D-4A86-AA37-86E3DEBEB7C2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5FB4A4F-A5AA-44E3-A561-8A895E043081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E0863D-7453-4D8A-9A32-279B9B4892E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Memorial High School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8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Characteristics in Athletes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</a:p>
          <a:p>
            <a:r>
              <a:rPr lang="en-US" dirty="0" smtClean="0"/>
              <a:t>Respect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Cooperation</a:t>
            </a:r>
          </a:p>
          <a:p>
            <a:r>
              <a:rPr lang="en-US" dirty="0" smtClean="0"/>
              <a:t>Teamwork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68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positive attitude</a:t>
            </a:r>
          </a:p>
          <a:p>
            <a:r>
              <a:rPr lang="en-US" dirty="0" smtClean="0"/>
              <a:t>Have self confidence and good self image</a:t>
            </a:r>
          </a:p>
          <a:p>
            <a:r>
              <a:rPr lang="en-US" dirty="0" smtClean="0"/>
              <a:t>Have realistic expectations for yourself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11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accepting of difference in:</a:t>
            </a:r>
          </a:p>
          <a:p>
            <a:pPr lvl="1"/>
            <a:r>
              <a:rPr lang="en-US" dirty="0" smtClean="0"/>
              <a:t>Ethnicity and culture</a:t>
            </a:r>
          </a:p>
          <a:p>
            <a:pPr lvl="1"/>
            <a:r>
              <a:rPr lang="en-US" dirty="0" smtClean="0"/>
              <a:t>Family life</a:t>
            </a:r>
          </a:p>
          <a:p>
            <a:pPr lvl="1"/>
            <a:r>
              <a:rPr lang="en-US" dirty="0" smtClean="0"/>
              <a:t>Beliefs</a:t>
            </a:r>
          </a:p>
          <a:p>
            <a:pPr lvl="1"/>
            <a:r>
              <a:rPr lang="en-US" dirty="0" smtClean="0"/>
              <a:t>Experiences</a:t>
            </a:r>
          </a:p>
          <a:p>
            <a:r>
              <a:rPr lang="en-US" dirty="0" smtClean="0"/>
              <a:t>Do not form prejudices or stereotypes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930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eye contact when speaking</a:t>
            </a:r>
          </a:p>
          <a:p>
            <a:r>
              <a:rPr lang="en-US" dirty="0" smtClean="0"/>
              <a:t>Be mindful of your body language</a:t>
            </a:r>
          </a:p>
          <a:p>
            <a:r>
              <a:rPr lang="en-US" dirty="0" smtClean="0"/>
              <a:t>Do not interrupt others while they are speaking</a:t>
            </a:r>
          </a:p>
          <a:p>
            <a:r>
              <a:rPr lang="en-US" dirty="0" smtClean="0"/>
              <a:t>Actively listen to others</a:t>
            </a:r>
          </a:p>
          <a:p>
            <a:r>
              <a:rPr lang="en-US" dirty="0" smtClean="0"/>
              <a:t>Speak clearly and respectfully to others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70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 hasty judgments</a:t>
            </a:r>
          </a:p>
          <a:p>
            <a:r>
              <a:rPr lang="en-US" dirty="0" smtClean="0"/>
              <a:t>Admit your mistakes</a:t>
            </a:r>
          </a:p>
          <a:p>
            <a:r>
              <a:rPr lang="en-US" dirty="0" smtClean="0"/>
              <a:t>Give Credit</a:t>
            </a:r>
          </a:p>
          <a:p>
            <a:r>
              <a:rPr lang="en-US" dirty="0" smtClean="0"/>
              <a:t>Share the load</a:t>
            </a:r>
          </a:p>
          <a:p>
            <a:r>
              <a:rPr lang="en-US" dirty="0" smtClean="0"/>
              <a:t>Be careful of other’s feelings</a:t>
            </a:r>
          </a:p>
          <a:p>
            <a:r>
              <a:rPr lang="en-US" dirty="0" smtClean="0"/>
              <a:t>Carefully criticize</a:t>
            </a:r>
          </a:p>
          <a:p>
            <a:r>
              <a:rPr lang="en-US" dirty="0" smtClean="0"/>
              <a:t>Beware of prejudice</a:t>
            </a:r>
          </a:p>
          <a:p>
            <a:r>
              <a:rPr lang="en-US" dirty="0" smtClean="0"/>
              <a:t>Keep your promises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56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Respect the rights of others</a:t>
            </a:r>
          </a:p>
          <a:p>
            <a:r>
              <a:rPr lang="en-US" dirty="0" smtClean="0"/>
              <a:t>Be cooperative</a:t>
            </a:r>
          </a:p>
          <a:p>
            <a:r>
              <a:rPr lang="en-US" dirty="0" smtClean="0"/>
              <a:t>Be assertive</a:t>
            </a:r>
          </a:p>
          <a:p>
            <a:r>
              <a:rPr lang="en-US" dirty="0" smtClean="0"/>
              <a:t>Display a customer service attitude</a:t>
            </a:r>
          </a:p>
          <a:p>
            <a:r>
              <a:rPr lang="en-US" dirty="0" smtClean="0"/>
              <a:t>Demonstrate a mannerly behavior</a:t>
            </a:r>
          </a:p>
          <a:p>
            <a:r>
              <a:rPr lang="en-US" dirty="0" smtClean="0"/>
              <a:t>Respect confidentiality</a:t>
            </a:r>
          </a:p>
          <a:p>
            <a:r>
              <a:rPr lang="en-US" dirty="0" smtClean="0"/>
              <a:t>Be a team player</a:t>
            </a:r>
          </a:p>
          <a:p>
            <a:r>
              <a:rPr lang="en-US" dirty="0" smtClean="0"/>
              <a:t>Seek opportunities to learn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85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you have positive characteristics?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839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213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Executive</vt:lpstr>
      <vt:lpstr>Character Education</vt:lpstr>
      <vt:lpstr>Positive Characteristics in Athletes</vt:lpstr>
      <vt:lpstr>Attitude</vt:lpstr>
      <vt:lpstr>Respect</vt:lpstr>
      <vt:lpstr>Communication</vt:lpstr>
      <vt:lpstr>Cooperation</vt:lpstr>
      <vt:lpstr>Teamwork</vt:lpstr>
      <vt:lpstr>Do you have positive characteristics?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2011-06-10T19:31:21Z</dcterms:created>
  <dcterms:modified xsi:type="dcterms:W3CDTF">2011-06-10T19:31:27Z</dcterms:modified>
</cp:coreProperties>
</file>